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07" autoAdjust="0"/>
  </p:normalViewPr>
  <p:slideViewPr>
    <p:cSldViewPr>
      <p:cViewPr varScale="1">
        <p:scale>
          <a:sx n="81" d="100"/>
          <a:sy n="81" d="100"/>
        </p:scale>
        <p:origin x="-10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9832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773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076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133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4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186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6940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03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893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5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724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5C7ED-AA30-4492-B2E3-8294BFD893AD}" type="datetimeFigureOut">
              <a:rPr lang="en-US" smtClean="0"/>
              <a:pPr/>
              <a:t>9/24/2012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CC55C-DCBB-458E-BDCD-F67B2B0EE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11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Found Object Reliquary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3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929" y="6271636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John Hodge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3" t="11930" r="9647" b="8291"/>
          <a:stretch/>
        </p:blipFill>
        <p:spPr bwMode="auto">
          <a:xfrm>
            <a:off x="3276600" y="116541"/>
            <a:ext cx="5029200" cy="667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759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26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21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50224" cy="686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6585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Reliquary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receptacle for keeping or displaying a scared relic(something that has survived the passage of time)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of reliquaries became important to Christian religions.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37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506" y="0"/>
            <a:ext cx="58914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04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7967578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4203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4191000" cy="600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12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9624"/>
            <a:ext cx="5486400" cy="612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3552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291262"/>
            <a:ext cx="5486400" cy="56673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Daniel </a:t>
            </a:r>
            <a:r>
              <a:rPr lang="en-US" sz="2400" dirty="0" err="1" smtClean="0">
                <a:solidFill>
                  <a:schemeClr val="bg1"/>
                </a:solidFill>
              </a:rPr>
              <a:t>Essig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232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4831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81600" cy="690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71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27999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324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34</Words>
  <Application>Microsoft Office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Found Object Reliquary</vt:lpstr>
      <vt:lpstr>Reliquary </vt:lpstr>
      <vt:lpstr>Slide 3</vt:lpstr>
      <vt:lpstr>Slide 4</vt:lpstr>
      <vt:lpstr>Slide 5</vt:lpstr>
      <vt:lpstr>Slide 6</vt:lpstr>
      <vt:lpstr>Daniel Essig</vt:lpstr>
      <vt:lpstr>Slide 8</vt:lpstr>
      <vt:lpstr>Slide 9</vt:lpstr>
      <vt:lpstr>John Hodge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Windows User</cp:lastModifiedBy>
  <cp:revision>15</cp:revision>
  <dcterms:created xsi:type="dcterms:W3CDTF">2012-09-23T18:46:04Z</dcterms:created>
  <dcterms:modified xsi:type="dcterms:W3CDTF">2012-09-24T16:07:32Z</dcterms:modified>
</cp:coreProperties>
</file>